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8"/>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17" r:id="rId26"/>
    <p:sldId id="318" r:id="rId27"/>
    <p:sldId id="328" r:id="rId28"/>
    <p:sldId id="323" r:id="rId29"/>
    <p:sldId id="320" r:id="rId30"/>
    <p:sldId id="321" r:id="rId31"/>
    <p:sldId id="322" r:id="rId32"/>
    <p:sldId id="324" r:id="rId33"/>
    <p:sldId id="325" r:id="rId34"/>
    <p:sldId id="326" r:id="rId35"/>
    <p:sldId id="330" r:id="rId36"/>
    <p:sldId id="327" r:id="rId37"/>
  </p:sldIdLst>
  <p:sldSz cx="9144000" cy="5143500" type="screen16x9"/>
  <p:notesSz cx="6858000" cy="9144000"/>
  <p:embeddedFontLst>
    <p:embeddedFont>
      <p:font typeface="Fira Sans Extra Condensed Medium" panose="020B0604020202020204" charset="0"/>
      <p:regular r:id="rId39"/>
      <p:bold r:id="rId40"/>
      <p:italic r:id="rId41"/>
      <p:boldItalic r:id="rId42"/>
    </p:embeddedFont>
    <p:embeddedFont>
      <p:font typeface="Righteous" panose="020B0604020202020204" charset="0"/>
      <p:regular r:id="rId43"/>
    </p:embeddedFont>
    <p:embeddedFont>
      <p:font typeface="Roboto Condensed Light" panose="020B0604020202020204" charset="0"/>
      <p:regular r:id="rId44"/>
      <p:bold r:id="rId45"/>
      <p:italic r:id="rId46"/>
      <p:bold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105"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79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624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964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042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031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34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5">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Do Quoc Cuong</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991242" y="2417397"/>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086" y="389669"/>
            <a:ext cx="2380208" cy="2182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64143" y="1973174"/>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911632" y="3241808"/>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44960" y="3703258"/>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82714" y="2264225"/>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712213" y="1973174"/>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59702" y="3241808"/>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93030" y="3703258"/>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Multi-Threading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86217" y="2321884"/>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6651384" y="1973169"/>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6798873"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6732201"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453" y="2321879"/>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4660283" y="1973169"/>
            <a:ext cx="1906001" cy="1330693"/>
            <a:chOff x="1781155" y="1973175"/>
            <a:chExt cx="1320676"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4807772" y="3241803"/>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4741100" y="3703253"/>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4934287" y="2321879"/>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3"/>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4"/>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5"/>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6"/>
          <a:stretch>
            <a:fillRect/>
          </a:stretch>
        </p:blipFill>
        <p:spPr>
          <a:xfrm>
            <a:off x="7203154" y="1987766"/>
            <a:ext cx="2070347" cy="1552760"/>
          </a:xfrm>
          <a:prstGeom prst="rect">
            <a:avLst/>
          </a:prstGeom>
        </p:spPr>
      </p:pic>
      <p:pic>
        <p:nvPicPr>
          <p:cNvPr id="3" name="Picture 2">
            <a:extLst>
              <a:ext uri="{FF2B5EF4-FFF2-40B4-BE49-F238E27FC236}">
                <a16:creationId xmlns:a16="http://schemas.microsoft.com/office/drawing/2014/main" id="{2DA15D52-0869-4A29-8850-755D2FDA7550}"/>
              </a:ext>
            </a:extLst>
          </p:cNvPr>
          <p:cNvPicPr>
            <a:picLocks noChangeAspect="1"/>
          </p:cNvPicPr>
          <p:nvPr/>
        </p:nvPicPr>
        <p:blipFill>
          <a:blip r:embed="rId7"/>
          <a:stretch>
            <a:fillRect/>
          </a:stretch>
        </p:blipFill>
        <p:spPr>
          <a:xfrm>
            <a:off x="415132" y="-4457"/>
            <a:ext cx="4105265" cy="514350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492388"/>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22434" y="2492388"/>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6" name="Google Shape;494;p54">
            <a:extLst>
              <a:ext uri="{FF2B5EF4-FFF2-40B4-BE49-F238E27FC236}">
                <a16:creationId xmlns:a16="http://schemas.microsoft.com/office/drawing/2014/main" id="{CBD89923-78DD-441A-8E5E-C228A9B617F2}"/>
              </a:ext>
            </a:extLst>
          </p:cNvPr>
          <p:cNvSpPr txBox="1">
            <a:spLocks noGrp="1"/>
          </p:cNvSpPr>
          <p:nvPr>
            <p:ph type="ctrTitle"/>
          </p:nvPr>
        </p:nvSpPr>
        <p:spPr>
          <a:xfrm flipH="1">
            <a:off x="2253171" y="103260"/>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000" dirty="0"/>
              <a:t>DEMO</a:t>
            </a:r>
            <a:endParaRPr sz="4000" dirty="0"/>
          </a:p>
        </p:txBody>
      </p:sp>
      <p:grpSp>
        <p:nvGrpSpPr>
          <p:cNvPr id="7" name="Google Shape;495;p54">
            <a:extLst>
              <a:ext uri="{FF2B5EF4-FFF2-40B4-BE49-F238E27FC236}">
                <a16:creationId xmlns:a16="http://schemas.microsoft.com/office/drawing/2014/main" id="{6E1DF992-C91E-45C1-9E91-D7BE5C425DD8}"/>
              </a:ext>
            </a:extLst>
          </p:cNvPr>
          <p:cNvGrpSpPr/>
          <p:nvPr/>
        </p:nvGrpSpPr>
        <p:grpSpPr>
          <a:xfrm>
            <a:off x="2050815" y="1576300"/>
            <a:ext cx="1958400" cy="2006811"/>
            <a:chOff x="-3137650" y="2067900"/>
            <a:chExt cx="291450" cy="256775"/>
          </a:xfrm>
        </p:grpSpPr>
        <p:sp>
          <p:nvSpPr>
            <p:cNvPr id="8" name="Google Shape;496;p54">
              <a:extLst>
                <a:ext uri="{FF2B5EF4-FFF2-40B4-BE49-F238E27FC236}">
                  <a16:creationId xmlns:a16="http://schemas.microsoft.com/office/drawing/2014/main" id="{CBB19095-AFF7-42CA-ACBA-BC8F32EABA7F}"/>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7;p54">
              <a:extLst>
                <a:ext uri="{FF2B5EF4-FFF2-40B4-BE49-F238E27FC236}">
                  <a16:creationId xmlns:a16="http://schemas.microsoft.com/office/drawing/2014/main" id="{1C193000-F8C1-4DC5-A038-0643D7D3AA48}"/>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8;p54">
              <a:extLst>
                <a:ext uri="{FF2B5EF4-FFF2-40B4-BE49-F238E27FC236}">
                  <a16:creationId xmlns:a16="http://schemas.microsoft.com/office/drawing/2014/main" id="{30775463-BBC4-473D-8EFA-CA35F4C0E217}"/>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99;p54">
            <a:extLst>
              <a:ext uri="{FF2B5EF4-FFF2-40B4-BE49-F238E27FC236}">
                <a16:creationId xmlns:a16="http://schemas.microsoft.com/office/drawing/2014/main" id="{0FC9820D-4FA3-4AE1-8307-0D92E2590534}"/>
              </a:ext>
            </a:extLst>
          </p:cNvPr>
          <p:cNvSpPr txBox="1"/>
          <p:nvPr/>
        </p:nvSpPr>
        <p:spPr>
          <a:xfrm>
            <a:off x="4704869" y="1663989"/>
            <a:ext cx="4439131" cy="1794828"/>
          </a:xfrm>
          <a:prstGeom prst="rect">
            <a:avLst/>
          </a:prstGeom>
          <a:noFill/>
          <a:ln>
            <a:noFill/>
          </a:ln>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Stream Camera</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Preview Heatmap</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Statistic</a:t>
            </a:r>
          </a:p>
          <a:p>
            <a:pPr lvl="0"/>
            <a:endParaRPr sz="3200" dirty="0">
              <a:solidFill>
                <a:schemeClr val="bg1"/>
              </a:solidFill>
              <a:latin typeface="Squada One" panose="020B0600070205080204" charset="0"/>
              <a:ea typeface="Roboto Condensed Light"/>
              <a:cs typeface="Roboto Condensed Light"/>
              <a:sym typeface="Roboto Condensed Light"/>
            </a:endParaRPr>
          </a:p>
        </p:txBody>
      </p:sp>
    </p:spTree>
    <p:extLst>
      <p:ext uri="{BB962C8B-B14F-4D97-AF65-F5344CB8AC3E}">
        <p14:creationId xmlns:p14="http://schemas.microsoft.com/office/powerpoint/2010/main" val="2707116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04F9-DC17-44EF-8798-5284DDB0707D}"/>
              </a:ext>
            </a:extLst>
          </p:cNvPr>
          <p:cNvSpPr>
            <a:spLocks noGrp="1"/>
          </p:cNvSpPr>
          <p:nvPr>
            <p:ph type="ctrTitle"/>
          </p:nvPr>
        </p:nvSpPr>
        <p:spPr>
          <a:xfrm flipH="1">
            <a:off x="0" y="-68372"/>
            <a:ext cx="8394900" cy="670500"/>
          </a:xfrm>
        </p:spPr>
        <p:txBody>
          <a:bodyPr/>
          <a:lstStyle/>
          <a:p>
            <a:r>
              <a:rPr lang="en-US" sz="3000" dirty="0"/>
              <a:t>Scenario: View Stream Camera</a:t>
            </a:r>
          </a:p>
        </p:txBody>
      </p:sp>
      <p:grpSp>
        <p:nvGrpSpPr>
          <p:cNvPr id="4" name="Google Shape;790;p63">
            <a:extLst>
              <a:ext uri="{FF2B5EF4-FFF2-40B4-BE49-F238E27FC236}">
                <a16:creationId xmlns:a16="http://schemas.microsoft.com/office/drawing/2014/main" id="{27C8C76B-CDB9-47D5-88D0-9357884DFA7F}"/>
              </a:ext>
            </a:extLst>
          </p:cNvPr>
          <p:cNvGrpSpPr/>
          <p:nvPr/>
        </p:nvGrpSpPr>
        <p:grpSpPr>
          <a:xfrm>
            <a:off x="2658561" y="1292213"/>
            <a:ext cx="5277468" cy="3746903"/>
            <a:chOff x="2613858" y="1523425"/>
            <a:chExt cx="3920691" cy="2783617"/>
          </a:xfrm>
        </p:grpSpPr>
        <p:grpSp>
          <p:nvGrpSpPr>
            <p:cNvPr id="5" name="Google Shape;791;p63">
              <a:extLst>
                <a:ext uri="{FF2B5EF4-FFF2-40B4-BE49-F238E27FC236}">
                  <a16:creationId xmlns:a16="http://schemas.microsoft.com/office/drawing/2014/main" id="{1D61A929-211E-4707-9851-6D3B28DF77C1}"/>
                </a:ext>
              </a:extLst>
            </p:cNvPr>
            <p:cNvGrpSpPr/>
            <p:nvPr/>
          </p:nvGrpSpPr>
          <p:grpSpPr>
            <a:xfrm>
              <a:off x="2613858" y="1523425"/>
              <a:ext cx="3920691" cy="2256491"/>
              <a:chOff x="2613858" y="1523425"/>
              <a:chExt cx="3920691" cy="2256491"/>
            </a:xfrm>
          </p:grpSpPr>
          <p:sp>
            <p:nvSpPr>
              <p:cNvPr id="14" name="Google Shape;792;p63">
                <a:extLst>
                  <a:ext uri="{FF2B5EF4-FFF2-40B4-BE49-F238E27FC236}">
                    <a16:creationId xmlns:a16="http://schemas.microsoft.com/office/drawing/2014/main" id="{F3FCB93A-2A42-4514-ABA5-7CD763F95193}"/>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CCC8F4BE-F329-405A-B32E-9E5235B02066}"/>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5EC207A8-9818-4C75-8F19-86C81CBF41F0}"/>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EFC14C18-1423-4EB9-9968-41314D81F757}"/>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5C4BD1A7-09B4-4A48-8153-02918CA06D82}"/>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07CC817-39AD-49AE-860F-2903CE17B379}"/>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FCBD5B1-FF14-4F7A-A347-7003A30C9503}"/>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0E578309-3B72-41B4-BF09-46C8D431B034}"/>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B7FD13E7-7483-488D-9BAE-C69452B6E9B7}"/>
                </a:ext>
              </a:extLst>
            </p:cNvPr>
            <p:cNvGrpSpPr/>
            <p:nvPr/>
          </p:nvGrpSpPr>
          <p:grpSpPr>
            <a:xfrm>
              <a:off x="2691784" y="1805334"/>
              <a:ext cx="3761071" cy="2501708"/>
              <a:chOff x="2691784" y="1805334"/>
              <a:chExt cx="3761071" cy="2501708"/>
            </a:xfrm>
          </p:grpSpPr>
          <p:sp>
            <p:nvSpPr>
              <p:cNvPr id="8" name="Google Shape;804;p63">
                <a:extLst>
                  <a:ext uri="{FF2B5EF4-FFF2-40B4-BE49-F238E27FC236}">
                    <a16:creationId xmlns:a16="http://schemas.microsoft.com/office/drawing/2014/main" id="{E9761998-0FC6-491A-9B9A-916A88414AE5}"/>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8F27156E-58E2-4DF6-A819-7321515AA505}"/>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07D92340-8B32-4E3E-8214-C1B642D7141C}"/>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9340EEAD-E4E2-4AE9-8EBE-6B910C69826A}"/>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CDC2B2D-1BB8-4F2E-9808-772320ACC18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042;p74">
            <a:extLst>
              <a:ext uri="{FF2B5EF4-FFF2-40B4-BE49-F238E27FC236}">
                <a16:creationId xmlns:a16="http://schemas.microsoft.com/office/drawing/2014/main" id="{200B3873-089D-490C-B533-CB041C5E4C9F}"/>
              </a:ext>
            </a:extLst>
          </p:cNvPr>
          <p:cNvGrpSpPr/>
          <p:nvPr/>
        </p:nvGrpSpPr>
        <p:grpSpPr>
          <a:xfrm>
            <a:off x="1621231" y="815367"/>
            <a:ext cx="964067" cy="953692"/>
            <a:chOff x="-64406125" y="3362225"/>
            <a:chExt cx="318225" cy="314800"/>
          </a:xfrm>
          <a:solidFill>
            <a:schemeClr val="bg1"/>
          </a:solidFill>
        </p:grpSpPr>
        <p:sp>
          <p:nvSpPr>
            <p:cNvPr id="33" name="Google Shape;5043;p74">
              <a:extLst>
                <a:ext uri="{FF2B5EF4-FFF2-40B4-BE49-F238E27FC236}">
                  <a16:creationId xmlns:a16="http://schemas.microsoft.com/office/drawing/2014/main" id="{0357CF70-578D-42C3-853E-20A2380E65BC}"/>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44;p74">
              <a:extLst>
                <a:ext uri="{FF2B5EF4-FFF2-40B4-BE49-F238E27FC236}">
                  <a16:creationId xmlns:a16="http://schemas.microsoft.com/office/drawing/2014/main" id="{46391F80-334C-410F-A123-84905635CD6C}"/>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81;p63">
            <a:extLst>
              <a:ext uri="{FF2B5EF4-FFF2-40B4-BE49-F238E27FC236}">
                <a16:creationId xmlns:a16="http://schemas.microsoft.com/office/drawing/2014/main" id="{B08B463C-DC52-4D77-85AC-D204EFC972F5}"/>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36" name="Picture 35">
            <a:extLst>
              <a:ext uri="{FF2B5EF4-FFF2-40B4-BE49-F238E27FC236}">
                <a16:creationId xmlns:a16="http://schemas.microsoft.com/office/drawing/2014/main" id="{6E574C6D-E363-47D3-A989-D0265C24D32A}"/>
              </a:ext>
            </a:extLst>
          </p:cNvPr>
          <p:cNvPicPr>
            <a:picLocks noChangeAspect="1"/>
          </p:cNvPicPr>
          <p:nvPr/>
        </p:nvPicPr>
        <p:blipFill>
          <a:blip r:embed="rId2"/>
          <a:stretch>
            <a:fillRect/>
          </a:stretch>
        </p:blipFill>
        <p:spPr>
          <a:xfrm>
            <a:off x="5170597" y="371864"/>
            <a:ext cx="1410337" cy="840223"/>
          </a:xfrm>
          <a:prstGeom prst="rect">
            <a:avLst/>
          </a:prstGeom>
        </p:spPr>
      </p:pic>
      <p:sp>
        <p:nvSpPr>
          <p:cNvPr id="38" name="Google Shape;781;p63">
            <a:extLst>
              <a:ext uri="{FF2B5EF4-FFF2-40B4-BE49-F238E27FC236}">
                <a16:creationId xmlns:a16="http://schemas.microsoft.com/office/drawing/2014/main" id="{E44C9EAA-60AD-4ABE-955D-DA2488243AC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Get on Store Screen</a:t>
            </a:r>
          </a:p>
        </p:txBody>
      </p:sp>
      <p:pic>
        <p:nvPicPr>
          <p:cNvPr id="39" name="Picture 38">
            <a:extLst>
              <a:ext uri="{FF2B5EF4-FFF2-40B4-BE49-F238E27FC236}">
                <a16:creationId xmlns:a16="http://schemas.microsoft.com/office/drawing/2014/main" id="{6FA42AF4-DB89-4136-8568-EDF7ADE71758}"/>
              </a:ext>
            </a:extLst>
          </p:cNvPr>
          <p:cNvPicPr>
            <a:picLocks noChangeAspect="1"/>
          </p:cNvPicPr>
          <p:nvPr/>
        </p:nvPicPr>
        <p:blipFill>
          <a:blip r:embed="rId3"/>
          <a:stretch>
            <a:fillRect/>
          </a:stretch>
        </p:blipFill>
        <p:spPr>
          <a:xfrm>
            <a:off x="5733137" y="1961682"/>
            <a:ext cx="1555322" cy="926356"/>
          </a:xfrm>
          <a:prstGeom prst="rect">
            <a:avLst/>
          </a:prstGeom>
        </p:spPr>
      </p:pic>
      <p:sp>
        <p:nvSpPr>
          <p:cNvPr id="40" name="Google Shape;781;p63">
            <a:extLst>
              <a:ext uri="{FF2B5EF4-FFF2-40B4-BE49-F238E27FC236}">
                <a16:creationId xmlns:a16="http://schemas.microsoft.com/office/drawing/2014/main" id="{5119034E-27DA-4E6E-98F9-FBA981336DBC}"/>
              </a:ext>
            </a:extLst>
          </p:cNvPr>
          <p:cNvSpPr txBox="1">
            <a:spLocks/>
          </p:cNvSpPr>
          <p:nvPr/>
        </p:nvSpPr>
        <p:spPr>
          <a:xfrm>
            <a:off x="5556440" y="2835732"/>
            <a:ext cx="2048988"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Get on Area Screen</a:t>
            </a:r>
          </a:p>
        </p:txBody>
      </p:sp>
      <p:sp>
        <p:nvSpPr>
          <p:cNvPr id="41" name="Google Shape;781;p63">
            <a:extLst>
              <a:ext uri="{FF2B5EF4-FFF2-40B4-BE49-F238E27FC236}">
                <a16:creationId xmlns:a16="http://schemas.microsoft.com/office/drawing/2014/main" id="{AD88C33B-E7DE-4461-8FFD-ED7F11D83A9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42" name="Picture 41">
            <a:extLst>
              <a:ext uri="{FF2B5EF4-FFF2-40B4-BE49-F238E27FC236}">
                <a16:creationId xmlns:a16="http://schemas.microsoft.com/office/drawing/2014/main" id="{48557460-4C3C-4DED-9785-B6CBA7A55A31}"/>
              </a:ext>
            </a:extLst>
          </p:cNvPr>
          <p:cNvPicPr>
            <a:picLocks noChangeAspect="1"/>
          </p:cNvPicPr>
          <p:nvPr/>
        </p:nvPicPr>
        <p:blipFill>
          <a:blip r:embed="rId4"/>
          <a:stretch>
            <a:fillRect/>
          </a:stretch>
        </p:blipFill>
        <p:spPr>
          <a:xfrm>
            <a:off x="3202289" y="1946784"/>
            <a:ext cx="1544055" cy="913115"/>
          </a:xfrm>
          <a:prstGeom prst="rect">
            <a:avLst/>
          </a:prstGeom>
        </p:spPr>
      </p:pic>
      <p:sp>
        <p:nvSpPr>
          <p:cNvPr id="43" name="Google Shape;781;p63">
            <a:extLst>
              <a:ext uri="{FF2B5EF4-FFF2-40B4-BE49-F238E27FC236}">
                <a16:creationId xmlns:a16="http://schemas.microsoft.com/office/drawing/2014/main" id="{4132A912-2C9C-46E8-A3A4-64C44D4A8348}"/>
              </a:ext>
            </a:extLst>
          </p:cNvPr>
          <p:cNvSpPr txBox="1">
            <a:spLocks/>
          </p:cNvSpPr>
          <p:nvPr/>
        </p:nvSpPr>
        <p:spPr>
          <a:xfrm>
            <a:off x="1415620" y="2590500"/>
            <a:ext cx="190986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Choose camera</a:t>
            </a:r>
          </a:p>
        </p:txBody>
      </p:sp>
      <p:pic>
        <p:nvPicPr>
          <p:cNvPr id="44" name="Picture 43">
            <a:extLst>
              <a:ext uri="{FF2B5EF4-FFF2-40B4-BE49-F238E27FC236}">
                <a16:creationId xmlns:a16="http://schemas.microsoft.com/office/drawing/2014/main" id="{5787CCA1-BBD4-473F-B4B8-C69A70FA594A}"/>
              </a:ext>
            </a:extLst>
          </p:cNvPr>
          <p:cNvPicPr>
            <a:picLocks noChangeAspect="1"/>
          </p:cNvPicPr>
          <p:nvPr/>
        </p:nvPicPr>
        <p:blipFill>
          <a:blip r:embed="rId5"/>
          <a:stretch>
            <a:fillRect/>
          </a:stretch>
        </p:blipFill>
        <p:spPr>
          <a:xfrm>
            <a:off x="3325485" y="3713273"/>
            <a:ext cx="1399196" cy="839933"/>
          </a:xfrm>
          <a:prstGeom prst="rect">
            <a:avLst/>
          </a:prstGeom>
        </p:spPr>
      </p:pic>
      <p:sp>
        <p:nvSpPr>
          <p:cNvPr id="45" name="Google Shape;781;p63">
            <a:extLst>
              <a:ext uri="{FF2B5EF4-FFF2-40B4-BE49-F238E27FC236}">
                <a16:creationId xmlns:a16="http://schemas.microsoft.com/office/drawing/2014/main" id="{D8D04BAC-E27C-4B6A-AC3E-307B4FFF4336}"/>
              </a:ext>
            </a:extLst>
          </p:cNvPr>
          <p:cNvSpPr txBox="1">
            <a:spLocks/>
          </p:cNvSpPr>
          <p:nvPr/>
        </p:nvSpPr>
        <p:spPr>
          <a:xfrm>
            <a:off x="4836198" y="3759003"/>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See Camera Stream and Data Analysis</a:t>
            </a:r>
          </a:p>
        </p:txBody>
      </p:sp>
    </p:spTree>
    <p:extLst>
      <p:ext uri="{BB962C8B-B14F-4D97-AF65-F5344CB8AC3E}">
        <p14:creationId xmlns:p14="http://schemas.microsoft.com/office/powerpoint/2010/main" val="292949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0" grpId="0"/>
      <p:bldP spid="41" grpId="0"/>
      <p:bldP spid="43"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Problems</a:t>
            </a:r>
            <a:endParaRPr dirty="0"/>
          </a:p>
        </p:txBody>
      </p:sp>
      <p:pic>
        <p:nvPicPr>
          <p:cNvPr id="4" name="Picture 3">
            <a:extLst>
              <a:ext uri="{FF2B5EF4-FFF2-40B4-BE49-F238E27FC236}">
                <a16:creationId xmlns:a16="http://schemas.microsoft.com/office/drawing/2014/main" id="{F981647A-4D8A-41F6-91BB-9A4C35B945C6}"/>
              </a:ext>
            </a:extLst>
          </p:cNvPr>
          <p:cNvPicPr>
            <a:picLocks noChangeAspect="1"/>
          </p:cNvPicPr>
          <p:nvPr/>
        </p:nvPicPr>
        <p:blipFill>
          <a:blip r:embed="rId3"/>
          <a:stretch>
            <a:fillRect/>
          </a:stretch>
        </p:blipFill>
        <p:spPr>
          <a:xfrm>
            <a:off x="394258" y="1736166"/>
            <a:ext cx="3753816" cy="2815362"/>
          </a:xfrm>
          <a:prstGeom prst="rect">
            <a:avLst/>
          </a:prstGeom>
        </p:spPr>
      </p:pic>
      <p:pic>
        <p:nvPicPr>
          <p:cNvPr id="6" name="Picture 5">
            <a:extLst>
              <a:ext uri="{FF2B5EF4-FFF2-40B4-BE49-F238E27FC236}">
                <a16:creationId xmlns:a16="http://schemas.microsoft.com/office/drawing/2014/main" id="{1589C95F-4D46-4607-8C68-AC6F7ADD8D7F}"/>
              </a:ext>
            </a:extLst>
          </p:cNvPr>
          <p:cNvPicPr>
            <a:picLocks noChangeAspect="1"/>
          </p:cNvPicPr>
          <p:nvPr/>
        </p:nvPicPr>
        <p:blipFill>
          <a:blip r:embed="rId4"/>
          <a:stretch>
            <a:fillRect/>
          </a:stretch>
        </p:blipFill>
        <p:spPr>
          <a:xfrm>
            <a:off x="4378651" y="1736166"/>
            <a:ext cx="4482197" cy="2815362"/>
          </a:xfrm>
          <a:prstGeom prst="rect">
            <a:avLst/>
          </a:prstGeom>
        </p:spPr>
      </p:pic>
    </p:spTree>
    <p:extLst>
      <p:ext uri="{BB962C8B-B14F-4D97-AF65-F5344CB8AC3E}">
        <p14:creationId xmlns:p14="http://schemas.microsoft.com/office/powerpoint/2010/main" val="115020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9" name="Picture 8">
            <a:extLst>
              <a:ext uri="{FF2B5EF4-FFF2-40B4-BE49-F238E27FC236}">
                <a16:creationId xmlns:a16="http://schemas.microsoft.com/office/drawing/2014/main" id="{8D209BFE-664A-46A7-8B0F-3C0EF0DA195B}"/>
              </a:ext>
            </a:extLst>
          </p:cNvPr>
          <p:cNvPicPr>
            <a:picLocks noChangeAspect="1"/>
          </p:cNvPicPr>
          <p:nvPr/>
        </p:nvPicPr>
        <p:blipFill>
          <a:blip r:embed="rId3"/>
          <a:stretch>
            <a:fillRect/>
          </a:stretch>
        </p:blipFill>
        <p:spPr>
          <a:xfrm>
            <a:off x="749100" y="1276403"/>
            <a:ext cx="3416174" cy="1591937"/>
          </a:xfrm>
          <a:prstGeom prst="rect">
            <a:avLst/>
          </a:prstGeom>
        </p:spPr>
      </p:pic>
      <p:pic>
        <p:nvPicPr>
          <p:cNvPr id="11" name="Picture 10">
            <a:extLst>
              <a:ext uri="{FF2B5EF4-FFF2-40B4-BE49-F238E27FC236}">
                <a16:creationId xmlns:a16="http://schemas.microsoft.com/office/drawing/2014/main" id="{3A28B45D-16F0-4D3C-812E-EF26D675DA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46550" y="836075"/>
            <a:ext cx="2315391" cy="1985090"/>
          </a:xfrm>
          <a:prstGeom prst="rect">
            <a:avLst/>
          </a:prstGeom>
          <a:noFill/>
          <a:ln>
            <a:noFill/>
          </a:ln>
        </p:spPr>
      </p:pic>
      <p:pic>
        <p:nvPicPr>
          <p:cNvPr id="12" name="Picture 11" descr="HÃ¬nh áº£nh">
            <a:extLst>
              <a:ext uri="{FF2B5EF4-FFF2-40B4-BE49-F238E27FC236}">
                <a16:creationId xmlns:a16="http://schemas.microsoft.com/office/drawing/2014/main" id="{00D99155-CD78-49BC-B9F7-4B27069E437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720" y="3023361"/>
            <a:ext cx="6331879" cy="1883009"/>
          </a:xfrm>
          <a:prstGeom prst="rect">
            <a:avLst/>
          </a:prstGeom>
          <a:noFill/>
          <a:ln>
            <a:noFill/>
          </a:ln>
        </p:spPr>
      </p:pic>
    </p:spTree>
    <p:extLst>
      <p:ext uri="{BB962C8B-B14F-4D97-AF65-F5344CB8AC3E}">
        <p14:creationId xmlns:p14="http://schemas.microsoft.com/office/powerpoint/2010/main" val="1213893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7217" y="1308556"/>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7217" y="4077368"/>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93411" y="1214257"/>
            <a:ext cx="2598420" cy="1461135"/>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57996" y="1830968"/>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2868198" y="1171325"/>
            <a:ext cx="2438611" cy="1546994"/>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472750" y="1893709"/>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196453"/>
            <a:ext cx="2606040" cy="1465580"/>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349319" y="2790967"/>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812043" y="3668338"/>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1220090" y="2742358"/>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949210" y="2742358"/>
            <a:ext cx="2276585"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Output of TensorFlow API</a:t>
            </a:r>
            <a:endParaRPr kumimoji="1" lang="ja-JP" altLang="en-US" sz="1800" dirty="0">
              <a:solidFill>
                <a:schemeClr val="bg1"/>
              </a:solidFill>
              <a:latin typeface="Squada One" panose="020B0600070205080204" charset="0"/>
            </a:endParaRPr>
          </a:p>
        </p:txBody>
      </p:sp>
    </p:spTree>
    <p:extLst>
      <p:ext uri="{BB962C8B-B14F-4D97-AF65-F5344CB8AC3E}">
        <p14:creationId xmlns:p14="http://schemas.microsoft.com/office/powerpoint/2010/main" val="3712420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D6A7E8-6CB2-4DFE-A59D-1169C876A7E8}"/>
              </a:ext>
            </a:extLst>
          </p:cNvPr>
          <p:cNvSpPr>
            <a:spLocks noGrp="1"/>
          </p:cNvSpPr>
          <p:nvPr>
            <p:ph type="ctrTitle"/>
          </p:nvPr>
        </p:nvSpPr>
        <p:spPr>
          <a:xfrm flipH="1">
            <a:off x="0" y="-68372"/>
            <a:ext cx="8394900" cy="670500"/>
          </a:xfrm>
        </p:spPr>
        <p:txBody>
          <a:bodyPr/>
          <a:lstStyle/>
          <a:p>
            <a:r>
              <a:rPr lang="en-US" altLang="ja-JP" sz="3000" dirty="0"/>
              <a:t>Scenario: </a:t>
            </a:r>
            <a:r>
              <a:rPr lang="en-US" sz="3000" dirty="0"/>
              <a:t>View Preview Heatmap</a:t>
            </a:r>
          </a:p>
        </p:txBody>
      </p:sp>
      <p:grpSp>
        <p:nvGrpSpPr>
          <p:cNvPr id="4" name="Google Shape;790;p63">
            <a:extLst>
              <a:ext uri="{FF2B5EF4-FFF2-40B4-BE49-F238E27FC236}">
                <a16:creationId xmlns:a16="http://schemas.microsoft.com/office/drawing/2014/main" id="{D4E91D90-57A5-4AD1-A63B-02A9AC35B752}"/>
              </a:ext>
            </a:extLst>
          </p:cNvPr>
          <p:cNvGrpSpPr/>
          <p:nvPr/>
        </p:nvGrpSpPr>
        <p:grpSpPr>
          <a:xfrm>
            <a:off x="2660073" y="1193937"/>
            <a:ext cx="5277468" cy="3882308"/>
            <a:chOff x="2613858" y="1523425"/>
            <a:chExt cx="3920691" cy="2884211"/>
          </a:xfrm>
        </p:grpSpPr>
        <p:grpSp>
          <p:nvGrpSpPr>
            <p:cNvPr id="5" name="Google Shape;791;p63">
              <a:extLst>
                <a:ext uri="{FF2B5EF4-FFF2-40B4-BE49-F238E27FC236}">
                  <a16:creationId xmlns:a16="http://schemas.microsoft.com/office/drawing/2014/main" id="{FC5EA8A1-B97F-4EC1-97AB-F10E0C329199}"/>
                </a:ext>
              </a:extLst>
            </p:cNvPr>
            <p:cNvGrpSpPr/>
            <p:nvPr/>
          </p:nvGrpSpPr>
          <p:grpSpPr>
            <a:xfrm>
              <a:off x="2613858" y="1523425"/>
              <a:ext cx="3920691" cy="2884211"/>
              <a:chOff x="2613858" y="1523425"/>
              <a:chExt cx="3920691" cy="2884211"/>
            </a:xfrm>
          </p:grpSpPr>
          <p:sp>
            <p:nvSpPr>
              <p:cNvPr id="14" name="Google Shape;792;p63">
                <a:extLst>
                  <a:ext uri="{FF2B5EF4-FFF2-40B4-BE49-F238E27FC236}">
                    <a16:creationId xmlns:a16="http://schemas.microsoft.com/office/drawing/2014/main" id="{5F722F67-691A-4022-ACB2-C827956EFE6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D030F337-FCCC-4061-8055-17549F9C6A3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478513A9-AA62-4809-9C6B-95E591F42C3D}"/>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5;p63">
                <a:extLst>
                  <a:ext uri="{FF2B5EF4-FFF2-40B4-BE49-F238E27FC236}">
                    <a16:creationId xmlns:a16="http://schemas.microsoft.com/office/drawing/2014/main" id="{05B0AD49-BC13-4ABD-8C2E-06E5B691D0E9}"/>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B9A3722C-925E-4E66-9102-E16DFF85349D}"/>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60AE5C76-2673-4861-92ED-73800C9B90EB}"/>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A29B8A3-1A05-4DDB-955A-1A9927ED19A7}"/>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1E6DBBB-0070-4E5C-9C3B-7DB4309AC53E}"/>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A077CF7F-6A42-4545-81B7-88656513842F}"/>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cxnSp>
            <p:nvCxnSpPr>
              <p:cNvPr id="23" name="Google Shape;801;p63">
                <a:extLst>
                  <a:ext uri="{FF2B5EF4-FFF2-40B4-BE49-F238E27FC236}">
                    <a16:creationId xmlns:a16="http://schemas.microsoft.com/office/drawing/2014/main" id="{7D89D0B5-399E-4454-B3BA-82DBFFEBB8C6}"/>
                  </a:ext>
                </a:extLst>
              </p:cNvPr>
              <p:cNvCxnSpPr/>
              <p:nvPr/>
            </p:nvCxnSpPr>
            <p:spPr>
              <a:xfrm>
                <a:off x="5342951" y="3984825"/>
                <a:ext cx="0" cy="18120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D34601E3-7AB4-4CC5-A6D6-E3B2F1217F03}"/>
                </a:ext>
              </a:extLst>
            </p:cNvPr>
            <p:cNvGrpSpPr/>
            <p:nvPr/>
          </p:nvGrpSpPr>
          <p:grpSpPr>
            <a:xfrm>
              <a:off x="2691784" y="1805334"/>
              <a:ext cx="3761071" cy="2501708"/>
              <a:chOff x="2691784" y="1805334"/>
              <a:chExt cx="3761071" cy="2501708"/>
            </a:xfrm>
          </p:grpSpPr>
          <p:sp>
            <p:nvSpPr>
              <p:cNvPr id="7" name="Google Shape;803;p63">
                <a:extLst>
                  <a:ext uri="{FF2B5EF4-FFF2-40B4-BE49-F238E27FC236}">
                    <a16:creationId xmlns:a16="http://schemas.microsoft.com/office/drawing/2014/main" id="{74D08367-FB48-49A5-AB27-93AFD3C3D835}"/>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4;p63">
                <a:extLst>
                  <a:ext uri="{FF2B5EF4-FFF2-40B4-BE49-F238E27FC236}">
                    <a16:creationId xmlns:a16="http://schemas.microsoft.com/office/drawing/2014/main" id="{A9C8D88F-FE2D-4339-BBC1-B724E041F4BA}"/>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F1566F80-8930-4E52-8BA5-C93703104F49}"/>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14600CFD-4D10-4F36-A568-9BC9A9DD611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D19AC4EA-535A-459F-8DB0-69833C1F6F96}"/>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A3C3634-480A-4125-90D2-4D5FF248DF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9;p63">
                <a:extLst>
                  <a:ext uri="{FF2B5EF4-FFF2-40B4-BE49-F238E27FC236}">
                    <a16:creationId xmlns:a16="http://schemas.microsoft.com/office/drawing/2014/main" id="{5D38B61F-88FA-466C-A6E3-1EF1C18DDD86}"/>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5042;p74">
            <a:extLst>
              <a:ext uri="{FF2B5EF4-FFF2-40B4-BE49-F238E27FC236}">
                <a16:creationId xmlns:a16="http://schemas.microsoft.com/office/drawing/2014/main" id="{9DC727C0-C011-4E25-B48C-0FB6154DA098}"/>
              </a:ext>
            </a:extLst>
          </p:cNvPr>
          <p:cNvGrpSpPr/>
          <p:nvPr/>
        </p:nvGrpSpPr>
        <p:grpSpPr>
          <a:xfrm>
            <a:off x="1621231" y="815367"/>
            <a:ext cx="964067" cy="953692"/>
            <a:chOff x="-64406125" y="3362225"/>
            <a:chExt cx="318225" cy="314800"/>
          </a:xfrm>
          <a:solidFill>
            <a:schemeClr val="bg1"/>
          </a:solidFill>
        </p:grpSpPr>
        <p:sp>
          <p:nvSpPr>
            <p:cNvPr id="25" name="Google Shape;5043;p74">
              <a:extLst>
                <a:ext uri="{FF2B5EF4-FFF2-40B4-BE49-F238E27FC236}">
                  <a16:creationId xmlns:a16="http://schemas.microsoft.com/office/drawing/2014/main" id="{6F1EE68C-0BF9-4271-9ABD-532766E22323}"/>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4;p74">
              <a:extLst>
                <a:ext uri="{FF2B5EF4-FFF2-40B4-BE49-F238E27FC236}">
                  <a16:creationId xmlns:a16="http://schemas.microsoft.com/office/drawing/2014/main" id="{FE8EBEDF-EE1D-4E35-B2D7-FAD33AC2737D}"/>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81;p63">
            <a:extLst>
              <a:ext uri="{FF2B5EF4-FFF2-40B4-BE49-F238E27FC236}">
                <a16:creationId xmlns:a16="http://schemas.microsoft.com/office/drawing/2014/main" id="{AB1083E6-AF9D-4B90-963C-520A7DF72A97}"/>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28" name="Picture 27">
            <a:extLst>
              <a:ext uri="{FF2B5EF4-FFF2-40B4-BE49-F238E27FC236}">
                <a16:creationId xmlns:a16="http://schemas.microsoft.com/office/drawing/2014/main" id="{32A33628-5104-4E96-8F45-5A8794874B11}"/>
              </a:ext>
            </a:extLst>
          </p:cNvPr>
          <p:cNvPicPr>
            <a:picLocks noChangeAspect="1"/>
          </p:cNvPicPr>
          <p:nvPr/>
        </p:nvPicPr>
        <p:blipFill>
          <a:blip r:embed="rId2"/>
          <a:stretch>
            <a:fillRect/>
          </a:stretch>
        </p:blipFill>
        <p:spPr>
          <a:xfrm>
            <a:off x="5054031" y="157678"/>
            <a:ext cx="1618369" cy="964160"/>
          </a:xfrm>
          <a:prstGeom prst="rect">
            <a:avLst/>
          </a:prstGeom>
        </p:spPr>
      </p:pic>
      <p:sp>
        <p:nvSpPr>
          <p:cNvPr id="29" name="Google Shape;781;p63">
            <a:extLst>
              <a:ext uri="{FF2B5EF4-FFF2-40B4-BE49-F238E27FC236}">
                <a16:creationId xmlns:a16="http://schemas.microsoft.com/office/drawing/2014/main" id="{F3EB86AC-CF8D-487E-A998-04D4D1B6741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2. Get on Store Screen</a:t>
            </a:r>
          </a:p>
        </p:txBody>
      </p:sp>
      <p:pic>
        <p:nvPicPr>
          <p:cNvPr id="30" name="Picture 29">
            <a:extLst>
              <a:ext uri="{FF2B5EF4-FFF2-40B4-BE49-F238E27FC236}">
                <a16:creationId xmlns:a16="http://schemas.microsoft.com/office/drawing/2014/main" id="{B1BFD07B-1226-4545-A856-3109435416C5}"/>
              </a:ext>
            </a:extLst>
          </p:cNvPr>
          <p:cNvPicPr>
            <a:picLocks noChangeAspect="1"/>
          </p:cNvPicPr>
          <p:nvPr/>
        </p:nvPicPr>
        <p:blipFill>
          <a:blip r:embed="rId3"/>
          <a:stretch>
            <a:fillRect/>
          </a:stretch>
        </p:blipFill>
        <p:spPr>
          <a:xfrm>
            <a:off x="5669317" y="1881528"/>
            <a:ext cx="1610461" cy="959197"/>
          </a:xfrm>
          <a:prstGeom prst="rect">
            <a:avLst/>
          </a:prstGeom>
        </p:spPr>
      </p:pic>
      <p:sp>
        <p:nvSpPr>
          <p:cNvPr id="31" name="Google Shape;781;p63">
            <a:extLst>
              <a:ext uri="{FF2B5EF4-FFF2-40B4-BE49-F238E27FC236}">
                <a16:creationId xmlns:a16="http://schemas.microsoft.com/office/drawing/2014/main" id="{3CE11460-CF25-428E-BD84-FE57093F0E46}"/>
              </a:ext>
            </a:extLst>
          </p:cNvPr>
          <p:cNvSpPr txBox="1">
            <a:spLocks/>
          </p:cNvSpPr>
          <p:nvPr/>
        </p:nvSpPr>
        <p:spPr>
          <a:xfrm>
            <a:off x="5491207" y="2800599"/>
            <a:ext cx="196668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3. Get on Area Screen</a:t>
            </a:r>
          </a:p>
        </p:txBody>
      </p:sp>
      <p:sp>
        <p:nvSpPr>
          <p:cNvPr id="32" name="Google Shape;781;p63">
            <a:extLst>
              <a:ext uri="{FF2B5EF4-FFF2-40B4-BE49-F238E27FC236}">
                <a16:creationId xmlns:a16="http://schemas.microsoft.com/office/drawing/2014/main" id="{D89EE3D6-96FE-46D9-A04E-7BA5027AA92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33" name="Picture 32">
            <a:extLst>
              <a:ext uri="{FF2B5EF4-FFF2-40B4-BE49-F238E27FC236}">
                <a16:creationId xmlns:a16="http://schemas.microsoft.com/office/drawing/2014/main" id="{AE5313BE-B9A6-473A-A6E5-102C5ED38B29}"/>
              </a:ext>
            </a:extLst>
          </p:cNvPr>
          <p:cNvPicPr>
            <a:picLocks noChangeAspect="1"/>
          </p:cNvPicPr>
          <p:nvPr/>
        </p:nvPicPr>
        <p:blipFill>
          <a:blip r:embed="rId4"/>
          <a:stretch>
            <a:fillRect/>
          </a:stretch>
        </p:blipFill>
        <p:spPr>
          <a:xfrm>
            <a:off x="3118611" y="1809900"/>
            <a:ext cx="1621979" cy="959197"/>
          </a:xfrm>
          <a:prstGeom prst="rect">
            <a:avLst/>
          </a:prstGeom>
        </p:spPr>
      </p:pic>
      <p:sp>
        <p:nvSpPr>
          <p:cNvPr id="34" name="Google Shape;781;p63">
            <a:extLst>
              <a:ext uri="{FF2B5EF4-FFF2-40B4-BE49-F238E27FC236}">
                <a16:creationId xmlns:a16="http://schemas.microsoft.com/office/drawing/2014/main" id="{0A078FD2-104B-4E04-9E90-FCDABD12C06E}"/>
              </a:ext>
            </a:extLst>
          </p:cNvPr>
          <p:cNvSpPr txBox="1">
            <a:spLocks/>
          </p:cNvSpPr>
          <p:nvPr/>
        </p:nvSpPr>
        <p:spPr>
          <a:xfrm>
            <a:off x="1427057" y="257858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4. Choose camera</a:t>
            </a:r>
          </a:p>
        </p:txBody>
      </p:sp>
      <p:sp>
        <p:nvSpPr>
          <p:cNvPr id="36" name="Google Shape;781;p63">
            <a:extLst>
              <a:ext uri="{FF2B5EF4-FFF2-40B4-BE49-F238E27FC236}">
                <a16:creationId xmlns:a16="http://schemas.microsoft.com/office/drawing/2014/main" id="{66BF2AAC-47DB-48B8-8E6A-31839D6124A8}"/>
              </a:ext>
            </a:extLst>
          </p:cNvPr>
          <p:cNvSpPr txBox="1">
            <a:spLocks/>
          </p:cNvSpPr>
          <p:nvPr/>
        </p:nvSpPr>
        <p:spPr>
          <a:xfrm>
            <a:off x="1427057" y="3696491"/>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5. Click on “Preview” button</a:t>
            </a:r>
          </a:p>
        </p:txBody>
      </p:sp>
      <p:pic>
        <p:nvPicPr>
          <p:cNvPr id="38" name="Picture 37">
            <a:extLst>
              <a:ext uri="{FF2B5EF4-FFF2-40B4-BE49-F238E27FC236}">
                <a16:creationId xmlns:a16="http://schemas.microsoft.com/office/drawing/2014/main" id="{19FD1CDC-CD71-4709-B09B-E31F8371FBCF}"/>
              </a:ext>
            </a:extLst>
          </p:cNvPr>
          <p:cNvPicPr>
            <a:picLocks noChangeAspect="1"/>
          </p:cNvPicPr>
          <p:nvPr/>
        </p:nvPicPr>
        <p:blipFill>
          <a:blip r:embed="rId5"/>
          <a:stretch>
            <a:fillRect/>
          </a:stretch>
        </p:blipFill>
        <p:spPr>
          <a:xfrm>
            <a:off x="5414636" y="3435869"/>
            <a:ext cx="1660334" cy="987947"/>
          </a:xfrm>
          <a:prstGeom prst="rect">
            <a:avLst/>
          </a:prstGeom>
        </p:spPr>
      </p:pic>
      <p:sp>
        <p:nvSpPr>
          <p:cNvPr id="39" name="Google Shape;781;p63">
            <a:extLst>
              <a:ext uri="{FF2B5EF4-FFF2-40B4-BE49-F238E27FC236}">
                <a16:creationId xmlns:a16="http://schemas.microsoft.com/office/drawing/2014/main" id="{4B578840-CE7B-4707-BB9B-43FED7F2CC66}"/>
              </a:ext>
            </a:extLst>
          </p:cNvPr>
          <p:cNvSpPr txBox="1">
            <a:spLocks/>
          </p:cNvSpPr>
          <p:nvPr/>
        </p:nvSpPr>
        <p:spPr>
          <a:xfrm>
            <a:off x="7144690" y="3944134"/>
            <a:ext cx="1442827"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6. Choose time</a:t>
            </a:r>
          </a:p>
        </p:txBody>
      </p:sp>
      <p:pic>
        <p:nvPicPr>
          <p:cNvPr id="40" name="Picture 39">
            <a:extLst>
              <a:ext uri="{FF2B5EF4-FFF2-40B4-BE49-F238E27FC236}">
                <a16:creationId xmlns:a16="http://schemas.microsoft.com/office/drawing/2014/main" id="{320D3931-0662-4A6E-8E05-F7444D22D48D}"/>
              </a:ext>
            </a:extLst>
          </p:cNvPr>
          <p:cNvPicPr>
            <a:picLocks noChangeAspect="1"/>
          </p:cNvPicPr>
          <p:nvPr/>
        </p:nvPicPr>
        <p:blipFill>
          <a:blip r:embed="rId6"/>
          <a:stretch>
            <a:fillRect/>
          </a:stretch>
        </p:blipFill>
        <p:spPr>
          <a:xfrm>
            <a:off x="3323173" y="3527258"/>
            <a:ext cx="1621980" cy="976314"/>
          </a:xfrm>
          <a:prstGeom prst="rect">
            <a:avLst/>
          </a:prstGeom>
        </p:spPr>
      </p:pic>
    </p:spTree>
    <p:extLst>
      <p:ext uri="{BB962C8B-B14F-4D97-AF65-F5344CB8AC3E}">
        <p14:creationId xmlns:p14="http://schemas.microsoft.com/office/powerpoint/2010/main" val="31061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2" grpId="0"/>
      <p:bldP spid="34" grpId="0"/>
      <p:bldP spid="36"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37F-6043-4127-83F4-E0DBCA4A489E}"/>
              </a:ext>
            </a:extLst>
          </p:cNvPr>
          <p:cNvSpPr>
            <a:spLocks noGrp="1"/>
          </p:cNvSpPr>
          <p:nvPr>
            <p:ph type="ctrTitle"/>
          </p:nvPr>
        </p:nvSpPr>
        <p:spPr>
          <a:xfrm flipH="1">
            <a:off x="0" y="-51971"/>
            <a:ext cx="8394900" cy="670500"/>
          </a:xfrm>
        </p:spPr>
        <p:txBody>
          <a:bodyPr/>
          <a:lstStyle/>
          <a:p>
            <a:r>
              <a:rPr lang="en-US" altLang="ja-JP" sz="3000" dirty="0"/>
              <a:t>Scenario: </a:t>
            </a:r>
            <a:r>
              <a:rPr lang="en-US" sz="3000" dirty="0"/>
              <a:t>View Statistic</a:t>
            </a:r>
          </a:p>
        </p:txBody>
      </p:sp>
      <p:grpSp>
        <p:nvGrpSpPr>
          <p:cNvPr id="3" name="Google Shape;5042;p74">
            <a:extLst>
              <a:ext uri="{FF2B5EF4-FFF2-40B4-BE49-F238E27FC236}">
                <a16:creationId xmlns:a16="http://schemas.microsoft.com/office/drawing/2014/main" id="{C9795AD6-13C1-46A6-B613-D59A5153FB71}"/>
              </a:ext>
            </a:extLst>
          </p:cNvPr>
          <p:cNvGrpSpPr/>
          <p:nvPr/>
        </p:nvGrpSpPr>
        <p:grpSpPr>
          <a:xfrm>
            <a:off x="1613686" y="821651"/>
            <a:ext cx="964067" cy="953692"/>
            <a:chOff x="-64406125" y="3362225"/>
            <a:chExt cx="318225" cy="314800"/>
          </a:xfrm>
          <a:solidFill>
            <a:schemeClr val="bg1"/>
          </a:solidFill>
        </p:grpSpPr>
        <p:sp>
          <p:nvSpPr>
            <p:cNvPr id="4" name="Google Shape;5043;p74">
              <a:extLst>
                <a:ext uri="{FF2B5EF4-FFF2-40B4-BE49-F238E27FC236}">
                  <a16:creationId xmlns:a16="http://schemas.microsoft.com/office/drawing/2014/main" id="{817D32E8-F7F8-46CF-9082-E07D299947E0}"/>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4;p74">
              <a:extLst>
                <a:ext uri="{FF2B5EF4-FFF2-40B4-BE49-F238E27FC236}">
                  <a16:creationId xmlns:a16="http://schemas.microsoft.com/office/drawing/2014/main" id="{FFCF680E-05AC-400C-B8AD-3750A2A1D7FE}"/>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81;p63">
            <a:extLst>
              <a:ext uri="{FF2B5EF4-FFF2-40B4-BE49-F238E27FC236}">
                <a16:creationId xmlns:a16="http://schemas.microsoft.com/office/drawing/2014/main" id="{213E0E75-3D24-40DD-A78F-CC319BC2E0C1}"/>
              </a:ext>
            </a:extLst>
          </p:cNvPr>
          <p:cNvSpPr txBox="1">
            <a:spLocks/>
          </p:cNvSpPr>
          <p:nvPr/>
        </p:nvSpPr>
        <p:spPr>
          <a:xfrm>
            <a:off x="3181551" y="851172"/>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sp>
        <p:nvSpPr>
          <p:cNvPr id="10" name="Google Shape;781;p63">
            <a:extLst>
              <a:ext uri="{FF2B5EF4-FFF2-40B4-BE49-F238E27FC236}">
                <a16:creationId xmlns:a16="http://schemas.microsoft.com/office/drawing/2014/main" id="{285DB80F-31C1-41D1-9CE7-4279663498DA}"/>
              </a:ext>
            </a:extLst>
          </p:cNvPr>
          <p:cNvSpPr txBox="1">
            <a:spLocks/>
          </p:cNvSpPr>
          <p:nvPr/>
        </p:nvSpPr>
        <p:spPr>
          <a:xfrm>
            <a:off x="1164025" y="1790198"/>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grpSp>
        <p:nvGrpSpPr>
          <p:cNvPr id="47" name="Google Shape;790;p63">
            <a:extLst>
              <a:ext uri="{FF2B5EF4-FFF2-40B4-BE49-F238E27FC236}">
                <a16:creationId xmlns:a16="http://schemas.microsoft.com/office/drawing/2014/main" id="{0045F5C3-BA28-4770-A5AF-4045E1A67EDE}"/>
              </a:ext>
            </a:extLst>
          </p:cNvPr>
          <p:cNvGrpSpPr/>
          <p:nvPr/>
        </p:nvGrpSpPr>
        <p:grpSpPr>
          <a:xfrm>
            <a:off x="2713035" y="1054592"/>
            <a:ext cx="5277468" cy="3746903"/>
            <a:chOff x="2613858" y="1523425"/>
            <a:chExt cx="3920691" cy="2783617"/>
          </a:xfrm>
        </p:grpSpPr>
        <p:grpSp>
          <p:nvGrpSpPr>
            <p:cNvPr id="48" name="Google Shape;791;p63">
              <a:extLst>
                <a:ext uri="{FF2B5EF4-FFF2-40B4-BE49-F238E27FC236}">
                  <a16:creationId xmlns:a16="http://schemas.microsoft.com/office/drawing/2014/main" id="{2EB65E6A-6742-4064-B108-46209201C3AB}"/>
                </a:ext>
              </a:extLst>
            </p:cNvPr>
            <p:cNvGrpSpPr/>
            <p:nvPr/>
          </p:nvGrpSpPr>
          <p:grpSpPr>
            <a:xfrm>
              <a:off x="2613858" y="1523425"/>
              <a:ext cx="3920691" cy="2256491"/>
              <a:chOff x="2613858" y="1523425"/>
              <a:chExt cx="3920691" cy="2256491"/>
            </a:xfrm>
          </p:grpSpPr>
          <p:sp>
            <p:nvSpPr>
              <p:cNvPr id="57" name="Google Shape;792;p63">
                <a:extLst>
                  <a:ext uri="{FF2B5EF4-FFF2-40B4-BE49-F238E27FC236}">
                    <a16:creationId xmlns:a16="http://schemas.microsoft.com/office/drawing/2014/main" id="{C0EEA66F-4FD2-4878-932B-33F09C2BC05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93;p63">
                <a:extLst>
                  <a:ext uri="{FF2B5EF4-FFF2-40B4-BE49-F238E27FC236}">
                    <a16:creationId xmlns:a16="http://schemas.microsoft.com/office/drawing/2014/main" id="{F67B9BA4-33D4-41AB-B64E-49FC5F10DB5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59" name="Google Shape;794;p63">
                <a:extLst>
                  <a:ext uri="{FF2B5EF4-FFF2-40B4-BE49-F238E27FC236}">
                    <a16:creationId xmlns:a16="http://schemas.microsoft.com/office/drawing/2014/main" id="{CCD59710-4DA7-4DC5-A99A-9301CCC92AB4}"/>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6;p63">
                <a:extLst>
                  <a:ext uri="{FF2B5EF4-FFF2-40B4-BE49-F238E27FC236}">
                    <a16:creationId xmlns:a16="http://schemas.microsoft.com/office/drawing/2014/main" id="{B0C7AC20-11A0-4591-92CD-8E169CA4E81F}"/>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7;p63">
                <a:extLst>
                  <a:ext uri="{FF2B5EF4-FFF2-40B4-BE49-F238E27FC236}">
                    <a16:creationId xmlns:a16="http://schemas.microsoft.com/office/drawing/2014/main" id="{DF0D094C-CEC9-4E5D-A2C5-08768DFAA1C6}"/>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798;p63">
                <a:extLst>
                  <a:ext uri="{FF2B5EF4-FFF2-40B4-BE49-F238E27FC236}">
                    <a16:creationId xmlns:a16="http://schemas.microsoft.com/office/drawing/2014/main" id="{C396D044-D26E-43F6-9D84-485802122B40}"/>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64" name="Google Shape;799;p63">
                <a:extLst>
                  <a:ext uri="{FF2B5EF4-FFF2-40B4-BE49-F238E27FC236}">
                    <a16:creationId xmlns:a16="http://schemas.microsoft.com/office/drawing/2014/main" id="{F03C6C3E-4C4E-441C-9BB8-11BE2AE68C14}"/>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65" name="Google Shape;800;p63">
                <a:extLst>
                  <a:ext uri="{FF2B5EF4-FFF2-40B4-BE49-F238E27FC236}">
                    <a16:creationId xmlns:a16="http://schemas.microsoft.com/office/drawing/2014/main" id="{D7BEF27F-8FCA-4C65-A445-D1722DDF3E22}"/>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49" name="Google Shape;802;p63">
              <a:extLst>
                <a:ext uri="{FF2B5EF4-FFF2-40B4-BE49-F238E27FC236}">
                  <a16:creationId xmlns:a16="http://schemas.microsoft.com/office/drawing/2014/main" id="{0418E92A-B3BE-42CF-A65C-B053698CC413}"/>
                </a:ext>
              </a:extLst>
            </p:cNvPr>
            <p:cNvGrpSpPr/>
            <p:nvPr/>
          </p:nvGrpSpPr>
          <p:grpSpPr>
            <a:xfrm>
              <a:off x="2691784" y="1805334"/>
              <a:ext cx="3761071" cy="2501708"/>
              <a:chOff x="2691784" y="1805334"/>
              <a:chExt cx="3761071" cy="2501708"/>
            </a:xfrm>
          </p:grpSpPr>
          <p:sp>
            <p:nvSpPr>
              <p:cNvPr id="50" name="Google Shape;803;p63">
                <a:extLst>
                  <a:ext uri="{FF2B5EF4-FFF2-40B4-BE49-F238E27FC236}">
                    <a16:creationId xmlns:a16="http://schemas.microsoft.com/office/drawing/2014/main" id="{19606FA6-EB2C-41BC-B082-03B478B4D64B}"/>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4;p63">
                <a:extLst>
                  <a:ext uri="{FF2B5EF4-FFF2-40B4-BE49-F238E27FC236}">
                    <a16:creationId xmlns:a16="http://schemas.microsoft.com/office/drawing/2014/main" id="{0F4E3FF4-C7B8-48C6-A0DD-422DCFB2BE3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5;p63">
                <a:extLst>
                  <a:ext uri="{FF2B5EF4-FFF2-40B4-BE49-F238E27FC236}">
                    <a16:creationId xmlns:a16="http://schemas.microsoft.com/office/drawing/2014/main" id="{9DD2F768-F123-4124-BFF1-09338E3080EF}"/>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6;p63">
                <a:extLst>
                  <a:ext uri="{FF2B5EF4-FFF2-40B4-BE49-F238E27FC236}">
                    <a16:creationId xmlns:a16="http://schemas.microsoft.com/office/drawing/2014/main" id="{6839A091-09D2-41FA-A756-A73251EF3D8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7;p63">
                <a:extLst>
                  <a:ext uri="{FF2B5EF4-FFF2-40B4-BE49-F238E27FC236}">
                    <a16:creationId xmlns:a16="http://schemas.microsoft.com/office/drawing/2014/main" id="{F745F89B-45AA-4052-B80D-3D19C6DF112B}"/>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8;p63">
                <a:extLst>
                  <a:ext uri="{FF2B5EF4-FFF2-40B4-BE49-F238E27FC236}">
                    <a16:creationId xmlns:a16="http://schemas.microsoft.com/office/drawing/2014/main" id="{341377B3-68B9-4EE2-AB7E-DD62E807BF4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8" name="Picture 67">
            <a:extLst>
              <a:ext uri="{FF2B5EF4-FFF2-40B4-BE49-F238E27FC236}">
                <a16:creationId xmlns:a16="http://schemas.microsoft.com/office/drawing/2014/main" id="{7573DD39-B563-401A-B0A1-BE2856CD4DFE}"/>
              </a:ext>
            </a:extLst>
          </p:cNvPr>
          <p:cNvPicPr>
            <a:picLocks noChangeAspect="1"/>
          </p:cNvPicPr>
          <p:nvPr/>
        </p:nvPicPr>
        <p:blipFill>
          <a:blip r:embed="rId2"/>
          <a:stretch>
            <a:fillRect/>
          </a:stretch>
        </p:blipFill>
        <p:spPr>
          <a:xfrm>
            <a:off x="5245926" y="131828"/>
            <a:ext cx="1467882" cy="865921"/>
          </a:xfrm>
          <a:prstGeom prst="rect">
            <a:avLst/>
          </a:prstGeom>
        </p:spPr>
      </p:pic>
      <p:sp>
        <p:nvSpPr>
          <p:cNvPr id="69" name="Google Shape;781;p63">
            <a:extLst>
              <a:ext uri="{FF2B5EF4-FFF2-40B4-BE49-F238E27FC236}">
                <a16:creationId xmlns:a16="http://schemas.microsoft.com/office/drawing/2014/main" id="{1C4ABEE2-CC10-430F-BBDD-A5D21B3994FB}"/>
              </a:ext>
            </a:extLst>
          </p:cNvPr>
          <p:cNvSpPr txBox="1">
            <a:spLocks/>
          </p:cNvSpPr>
          <p:nvPr/>
        </p:nvSpPr>
        <p:spPr>
          <a:xfrm>
            <a:off x="5830215" y="2685101"/>
            <a:ext cx="14685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Choose Time</a:t>
            </a:r>
          </a:p>
        </p:txBody>
      </p:sp>
      <p:pic>
        <p:nvPicPr>
          <p:cNvPr id="70" name="Picture 69">
            <a:extLst>
              <a:ext uri="{FF2B5EF4-FFF2-40B4-BE49-F238E27FC236}">
                <a16:creationId xmlns:a16="http://schemas.microsoft.com/office/drawing/2014/main" id="{361B2909-2204-49A0-A3A3-C682270A4BC3}"/>
              </a:ext>
            </a:extLst>
          </p:cNvPr>
          <p:cNvPicPr>
            <a:picLocks noChangeAspect="1"/>
          </p:cNvPicPr>
          <p:nvPr/>
        </p:nvPicPr>
        <p:blipFill>
          <a:blip r:embed="rId3"/>
          <a:stretch>
            <a:fillRect/>
          </a:stretch>
        </p:blipFill>
        <p:spPr>
          <a:xfrm>
            <a:off x="5894035" y="1801850"/>
            <a:ext cx="1453862" cy="862965"/>
          </a:xfrm>
          <a:prstGeom prst="rect">
            <a:avLst/>
          </a:prstGeom>
        </p:spPr>
      </p:pic>
      <p:pic>
        <p:nvPicPr>
          <p:cNvPr id="71" name="Picture 70">
            <a:extLst>
              <a:ext uri="{FF2B5EF4-FFF2-40B4-BE49-F238E27FC236}">
                <a16:creationId xmlns:a16="http://schemas.microsoft.com/office/drawing/2014/main" id="{CFAD532C-06DD-4B4B-92CD-77699D0EE416}"/>
              </a:ext>
            </a:extLst>
          </p:cNvPr>
          <p:cNvPicPr>
            <a:picLocks noChangeAspect="1"/>
          </p:cNvPicPr>
          <p:nvPr/>
        </p:nvPicPr>
        <p:blipFill>
          <a:blip r:embed="rId4"/>
          <a:stretch>
            <a:fillRect/>
          </a:stretch>
        </p:blipFill>
        <p:spPr>
          <a:xfrm>
            <a:off x="3193041" y="1794566"/>
            <a:ext cx="1461061" cy="862966"/>
          </a:xfrm>
          <a:prstGeom prst="rect">
            <a:avLst/>
          </a:prstGeom>
        </p:spPr>
      </p:pic>
      <p:sp>
        <p:nvSpPr>
          <p:cNvPr id="72" name="Google Shape;781;p63">
            <a:extLst>
              <a:ext uri="{FF2B5EF4-FFF2-40B4-BE49-F238E27FC236}">
                <a16:creationId xmlns:a16="http://schemas.microsoft.com/office/drawing/2014/main" id="{DC4F909C-D466-4961-BE80-8D8BEBC2999D}"/>
              </a:ext>
            </a:extLst>
          </p:cNvPr>
          <p:cNvSpPr txBox="1">
            <a:spLocks/>
          </p:cNvSpPr>
          <p:nvPr/>
        </p:nvSpPr>
        <p:spPr>
          <a:xfrm>
            <a:off x="1821439" y="2341652"/>
            <a:ext cx="1461061"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View statistic</a:t>
            </a:r>
          </a:p>
        </p:txBody>
      </p:sp>
      <p:sp>
        <p:nvSpPr>
          <p:cNvPr id="74" name="Google Shape;781;p63">
            <a:extLst>
              <a:ext uri="{FF2B5EF4-FFF2-40B4-BE49-F238E27FC236}">
                <a16:creationId xmlns:a16="http://schemas.microsoft.com/office/drawing/2014/main" id="{316B9274-9B05-4FB9-9CD4-F54A91DAE9BB}"/>
              </a:ext>
            </a:extLst>
          </p:cNvPr>
          <p:cNvSpPr txBox="1">
            <a:spLocks/>
          </p:cNvSpPr>
          <p:nvPr/>
        </p:nvSpPr>
        <p:spPr>
          <a:xfrm>
            <a:off x="4931045" y="3763611"/>
            <a:ext cx="289708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View Heatmap in specific Time</a:t>
            </a:r>
          </a:p>
        </p:txBody>
      </p:sp>
      <p:sp>
        <p:nvSpPr>
          <p:cNvPr id="32" name="Google Shape;781;p63">
            <a:extLst>
              <a:ext uri="{FF2B5EF4-FFF2-40B4-BE49-F238E27FC236}">
                <a16:creationId xmlns:a16="http://schemas.microsoft.com/office/drawing/2014/main" id="{1A7175D5-E002-40A0-AA5E-AE07514AA238}"/>
              </a:ext>
            </a:extLst>
          </p:cNvPr>
          <p:cNvSpPr txBox="1">
            <a:spLocks/>
          </p:cNvSpPr>
          <p:nvPr/>
        </p:nvSpPr>
        <p:spPr>
          <a:xfrm>
            <a:off x="6695151" y="400113"/>
            <a:ext cx="1264219"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Choose type of statistic</a:t>
            </a:r>
          </a:p>
        </p:txBody>
      </p:sp>
      <p:pic>
        <p:nvPicPr>
          <p:cNvPr id="7" name="Picture 6">
            <a:extLst>
              <a:ext uri="{FF2B5EF4-FFF2-40B4-BE49-F238E27FC236}">
                <a16:creationId xmlns:a16="http://schemas.microsoft.com/office/drawing/2014/main" id="{2DFFF7D8-5964-4875-84BC-14A078CBE07D}"/>
              </a:ext>
            </a:extLst>
          </p:cNvPr>
          <p:cNvPicPr>
            <a:picLocks noChangeAspect="1"/>
          </p:cNvPicPr>
          <p:nvPr/>
        </p:nvPicPr>
        <p:blipFill>
          <a:blip r:embed="rId5"/>
          <a:stretch>
            <a:fillRect/>
          </a:stretch>
        </p:blipFill>
        <p:spPr>
          <a:xfrm>
            <a:off x="3330394" y="3508725"/>
            <a:ext cx="1714323" cy="814027"/>
          </a:xfrm>
          <a:prstGeom prst="rect">
            <a:avLst/>
          </a:prstGeom>
        </p:spPr>
      </p:pic>
    </p:spTree>
    <p:extLst>
      <p:ext uri="{BB962C8B-B14F-4D97-AF65-F5344CB8AC3E}">
        <p14:creationId xmlns:p14="http://schemas.microsoft.com/office/powerpoint/2010/main" val="378622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69" grpId="0"/>
      <p:bldP spid="72" grpId="0"/>
      <p:bldP spid="74"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Plan</a:t>
            </a:r>
            <a:endParaRPr dirty="0"/>
          </a:p>
        </p:txBody>
      </p:sp>
    </p:spTree>
    <p:extLst>
      <p:ext uri="{BB962C8B-B14F-4D97-AF65-F5344CB8AC3E}">
        <p14:creationId xmlns:p14="http://schemas.microsoft.com/office/powerpoint/2010/main" val="158539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8FB1-B326-48C6-8D42-0D51AC860BBA}"/>
              </a:ext>
            </a:extLst>
          </p:cNvPr>
          <p:cNvSpPr>
            <a:spLocks noGrp="1"/>
          </p:cNvSpPr>
          <p:nvPr>
            <p:ph type="ctrTitle"/>
          </p:nvPr>
        </p:nvSpPr>
        <p:spPr>
          <a:xfrm>
            <a:off x="503561" y="3703164"/>
            <a:ext cx="3532268" cy="670500"/>
          </a:xfrm>
        </p:spPr>
        <p:txBody>
          <a:bodyPr/>
          <a:lstStyle/>
          <a:p>
            <a:pPr marL="571500" indent="-571500">
              <a:buFont typeface="Wingdings" panose="05000000000000000000" pitchFamily="2" charset="2"/>
              <a:buChar char="ü"/>
            </a:pPr>
            <a:r>
              <a:rPr lang="en-US"/>
              <a:t>Face Detection</a:t>
            </a:r>
          </a:p>
        </p:txBody>
      </p:sp>
      <p:pic>
        <p:nvPicPr>
          <p:cNvPr id="3074" name="Picture 2">
            <a:extLst>
              <a:ext uri="{FF2B5EF4-FFF2-40B4-BE49-F238E27FC236}">
                <a16:creationId xmlns:a16="http://schemas.microsoft.com/office/drawing/2014/main" id="{7BAF3E4C-D361-4C9C-A4FC-45A33AD2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6" y="171872"/>
            <a:ext cx="3003347" cy="25098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6BD153-79C5-422C-BFBA-FE1675148417}"/>
              </a:ext>
            </a:extLst>
          </p:cNvPr>
          <p:cNvSpPr txBox="1">
            <a:spLocks/>
          </p:cNvSpPr>
          <p:nvPr/>
        </p:nvSpPr>
        <p:spPr>
          <a:xfrm>
            <a:off x="557594" y="3112542"/>
            <a:ext cx="3478235"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pPr marL="571500" indent="-571500">
              <a:buFont typeface="Wingdings" panose="05000000000000000000" pitchFamily="2" charset="2"/>
              <a:buChar char="ü"/>
            </a:pPr>
            <a:r>
              <a:rPr lang="en-US"/>
              <a:t>Age and gender</a:t>
            </a:r>
          </a:p>
        </p:txBody>
      </p:sp>
      <p:pic>
        <p:nvPicPr>
          <p:cNvPr id="3076" name="Picture 4">
            <a:extLst>
              <a:ext uri="{FF2B5EF4-FFF2-40B4-BE49-F238E27FC236}">
                <a16:creationId xmlns:a16="http://schemas.microsoft.com/office/drawing/2014/main" id="{FDC9105D-2D78-4647-A640-FA817D155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070" y="225906"/>
            <a:ext cx="4938879" cy="23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1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latin typeface="+mj-lt"/>
              </a:rPr>
              <a:t>Q &amp; A</a:t>
            </a:r>
            <a:endParaRPr sz="5000" dirty="0">
              <a:latin typeface="+mj-lt"/>
            </a:endParaRPr>
          </a:p>
        </p:txBody>
      </p:sp>
      <p:sp>
        <p:nvSpPr>
          <p:cNvPr id="3" name="Google Shape;365;p48">
            <a:extLst>
              <a:ext uri="{FF2B5EF4-FFF2-40B4-BE49-F238E27FC236}">
                <a16:creationId xmlns:a16="http://schemas.microsoft.com/office/drawing/2014/main" id="{FB0ADEFF-933B-43F8-A298-8EAD5C97DB98}"/>
              </a:ext>
            </a:extLst>
          </p:cNvPr>
          <p:cNvSpPr txBox="1">
            <a:spLocks/>
          </p:cNvSpPr>
          <p:nvPr/>
        </p:nvSpPr>
        <p:spPr>
          <a:xfrm>
            <a:off x="1242600" y="2621576"/>
            <a:ext cx="66588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Thanks for Watching</a:t>
            </a:r>
          </a:p>
        </p:txBody>
      </p:sp>
    </p:spTree>
    <p:extLst>
      <p:ext uri="{BB962C8B-B14F-4D97-AF65-F5344CB8AC3E}">
        <p14:creationId xmlns:p14="http://schemas.microsoft.com/office/powerpoint/2010/main" val="165714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91" y="1381890"/>
            <a:ext cx="2565771" cy="17191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342" y="2630323"/>
            <a:ext cx="2789101" cy="2012352"/>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260737" y="1381891"/>
            <a:ext cx="2313420" cy="171911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419</Words>
  <Application>Microsoft Office PowerPoint</Application>
  <PresentationFormat>On-screen Show (16:9)</PresentationFormat>
  <Paragraphs>100</Paragraphs>
  <Slides>36</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Roboto Condensed Light</vt:lpstr>
      <vt:lpstr>Arial</vt:lpstr>
      <vt:lpstr>Squada One</vt:lpstr>
      <vt:lpstr>Wingdings</vt:lpstr>
      <vt:lpstr>Righteous</vt:lpstr>
      <vt:lpstr>Fira Sans Extra Condensed Medium</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Streaming</vt:lpstr>
      <vt:lpstr>Web Server</vt:lpstr>
      <vt:lpstr>DEMO</vt:lpstr>
      <vt:lpstr>Scenario: View Stream Camera</vt:lpstr>
      <vt:lpstr>Problems</vt:lpstr>
      <vt:lpstr>Solution</vt:lpstr>
      <vt:lpstr>Solution</vt:lpstr>
      <vt:lpstr>Scenario: View Preview Heatmap</vt:lpstr>
      <vt:lpstr>Scenario: View Statistic</vt:lpstr>
      <vt:lpstr>Future Plan</vt:lpstr>
      <vt:lpstr>Face Detection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Tuyến Nguyễn Quang</cp:lastModifiedBy>
  <cp:revision>27</cp:revision>
  <dcterms:modified xsi:type="dcterms:W3CDTF">2019-08-23T07:47:04Z</dcterms:modified>
</cp:coreProperties>
</file>